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194" y="1340615"/>
            <a:ext cx="5634681" cy="271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70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609600"/>
            <a:ext cx="8596668" cy="5181600"/>
          </a:xfrm>
        </p:spPr>
        <p:txBody>
          <a:bodyPr>
            <a:normAutofit/>
          </a:bodyPr>
          <a:lstStyle/>
          <a:p>
            <a:r>
              <a:rPr lang="cs-CZ" dirty="0"/>
              <a:t>-největší server pro sdílení videí</a:t>
            </a:r>
          </a:p>
          <a:p>
            <a:r>
              <a:rPr lang="cs-CZ" dirty="0"/>
              <a:t>-vznik 14.února 2005</a:t>
            </a:r>
          </a:p>
          <a:p>
            <a:r>
              <a:rPr lang="cs-CZ" dirty="0"/>
              <a:t>-založil </a:t>
            </a:r>
            <a:r>
              <a:rPr lang="cs-CZ" dirty="0" err="1"/>
              <a:t>Chad</a:t>
            </a:r>
            <a:r>
              <a:rPr lang="cs-CZ" dirty="0"/>
              <a:t> </a:t>
            </a:r>
            <a:r>
              <a:rPr lang="cs-CZ" dirty="0" err="1"/>
              <a:t>Hurley,Steve</a:t>
            </a:r>
            <a:r>
              <a:rPr lang="cs-CZ" dirty="0"/>
              <a:t> </a:t>
            </a:r>
            <a:r>
              <a:rPr lang="cs-CZ" dirty="0" err="1"/>
              <a:t>Chen</a:t>
            </a:r>
            <a:r>
              <a:rPr lang="cs-CZ" dirty="0"/>
              <a:t> a </a:t>
            </a:r>
            <a:r>
              <a:rPr lang="cs-CZ" dirty="0" err="1"/>
              <a:t>Jawed</a:t>
            </a:r>
            <a:r>
              <a:rPr lang="cs-CZ" dirty="0"/>
              <a:t> Karim zaměstnanci </a:t>
            </a:r>
            <a:r>
              <a:rPr lang="cs-CZ" dirty="0" err="1"/>
              <a:t>PayPalu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-</a:t>
            </a:r>
            <a:r>
              <a:rPr lang="cs-CZ" dirty="0"/>
              <a:t>listopad 2006 koupil Google za 1,67miliard dolarů (37miliardKč)</a:t>
            </a:r>
          </a:p>
          <a:p>
            <a:r>
              <a:rPr lang="cs-CZ" dirty="0"/>
              <a:t>-9.1.2008 české rozhraní</a:t>
            </a:r>
          </a:p>
          <a:p>
            <a:r>
              <a:rPr lang="cs-CZ" dirty="0" smtClean="0"/>
              <a:t>-2010 </a:t>
            </a:r>
            <a:r>
              <a:rPr lang="cs-CZ" dirty="0"/>
              <a:t>získal cenu Křišťálovou Lupu 1.místo</a:t>
            </a:r>
          </a:p>
          <a:p>
            <a:r>
              <a:rPr lang="cs-CZ" dirty="0"/>
              <a:t>-ředitelství v San Bruno v Kalifornii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761896"/>
            <a:ext cx="1719877" cy="171987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73" y="1747450"/>
            <a:ext cx="1748767" cy="174876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0159" y="1747450"/>
            <a:ext cx="1734323" cy="173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473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9643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Český </a:t>
            </a:r>
            <a:r>
              <a:rPr lang="cs-CZ" dirty="0" err="1" smtClean="0">
                <a:solidFill>
                  <a:schemeClr val="accent1">
                    <a:lumMod val="75000"/>
                  </a:schemeClr>
                </a:solidFill>
              </a:rPr>
              <a:t>YouTube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77334" y="1683265"/>
            <a:ext cx="8596668" cy="6161903"/>
          </a:xfrm>
        </p:spPr>
        <p:txBody>
          <a:bodyPr/>
          <a:lstStyle/>
          <a:p>
            <a:r>
              <a:rPr lang="cs-CZ" dirty="0"/>
              <a:t>-4,2 miliard </a:t>
            </a:r>
            <a:r>
              <a:rPr lang="cs-CZ" dirty="0" err="1" smtClean="0"/>
              <a:t>měsíčě</a:t>
            </a:r>
            <a:r>
              <a:rPr lang="cs-CZ" dirty="0" smtClean="0"/>
              <a:t> </a:t>
            </a:r>
            <a:r>
              <a:rPr lang="cs-CZ" dirty="0"/>
              <a:t>shlédnutí</a:t>
            </a:r>
          </a:p>
          <a:p>
            <a:r>
              <a:rPr lang="cs-CZ" dirty="0"/>
              <a:t>-2012 bylo připojeno 82% lidí na internetu v ČR</a:t>
            </a:r>
          </a:p>
          <a:p>
            <a:pPr algn="ctr"/>
            <a:r>
              <a:rPr lang="cs-CZ" sz="3600" dirty="0" smtClean="0">
                <a:solidFill>
                  <a:schemeClr val="accent1">
                    <a:lumMod val="75000"/>
                  </a:schemeClr>
                </a:solidFill>
              </a:rPr>
              <a:t>Zajímavost</a:t>
            </a:r>
          </a:p>
          <a:p>
            <a:r>
              <a:rPr lang="cs-CZ" dirty="0"/>
              <a:t>-podílí se na 10% z 18% internetového provozu</a:t>
            </a:r>
          </a:p>
          <a:p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075" y="3765593"/>
            <a:ext cx="4572000" cy="2638425"/>
          </a:xfrm>
          <a:prstGeom prst="rect">
            <a:avLst/>
          </a:prstGeom>
        </p:spPr>
      </p:pic>
      <p:sp>
        <p:nvSpPr>
          <p:cNvPr id="6" name="Zahnutá šipka doleva 5"/>
          <p:cNvSpPr/>
          <p:nvPr/>
        </p:nvSpPr>
        <p:spPr>
          <a:xfrm>
            <a:off x="7534660" y="1683265"/>
            <a:ext cx="1688757" cy="3962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2127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                           </a:t>
            </a:r>
            <a:r>
              <a:rPr lang="cs-CZ" sz="8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cs-CZ" sz="8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ŘI</a:t>
            </a:r>
            <a:br>
              <a:rPr lang="cs-CZ" sz="8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Youtuber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je osoba, která na internetovém serveru </a:t>
            </a:r>
            <a:r>
              <a:rPr lang="cs-CZ" sz="20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YouTube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nahrává videa</a:t>
            </a:r>
            <a:b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</a:t>
            </a:r>
            <a:r>
              <a:rPr lang="cs-CZ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Vlogger</a:t>
            </a:r>
            <a:r>
              <a:rPr lang="cs-CZ" sz="1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=vytváří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publikuje videa na různá 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témata  </a:t>
            </a:r>
            <a:r>
              <a:rPr lang="cs-C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</a:t>
            </a:r>
            <a:r>
              <a:rPr lang="cs-CZ" sz="1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8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Let‘s</a:t>
            </a:r>
            <a:r>
              <a:rPr lang="cs-CZ" sz="1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player</a:t>
            </a:r>
            <a:r>
              <a:rPr lang="cs-CZ" sz="1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=komentuje </a:t>
            </a: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 přidává své poznámky ke </a:t>
            </a:r>
            <a:b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hraní počítačových her </a:t>
            </a:r>
            <a:b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cs-CZ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cs-CZ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2" y="432154"/>
            <a:ext cx="3483850" cy="1675692"/>
          </a:xfrm>
        </p:spPr>
      </p:pic>
      <p:pic>
        <p:nvPicPr>
          <p:cNvPr id="5" name="Picture 2" descr="http://i.ytimg.com/vi/Hlg-oL2OioU/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473" y="2537254"/>
            <a:ext cx="2745180" cy="1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yt3.ggpht.com/-7PSdhKSWrXU/AAAAAAAAAAI/AAAAAAAAAAA/upMheshl9IU/s900-c-k-no/pho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5668" y="3309336"/>
            <a:ext cx="1726170" cy="172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3143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chemeClr val="tx1">
                    <a:lumMod val="95000"/>
                    <a:lumOff val="5000"/>
                  </a:schemeClr>
                </a:solidFill>
              </a:rPr>
              <a:t>3.</a:t>
            </a:r>
            <a:r>
              <a:rPr lang="cs-CZ" sz="1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Pranksters          </a:t>
            </a:r>
            <a:r>
              <a:rPr lang="cs-CZ" dirty="0">
                <a:solidFill>
                  <a:schemeClr val="tx1">
                    <a:lumMod val="95000"/>
                    <a:lumOff val="5000"/>
                  </a:schemeClr>
                </a:solidFill>
              </a:rPr>
              <a:t>=uživatel natáčející tzv. </a:t>
            </a:r>
            <a:r>
              <a:rPr lang="cs-CZ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pranky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164" y="2658293"/>
            <a:ext cx="4637413" cy="183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290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 </a:t>
            </a:r>
            <a:r>
              <a:rPr lang="cs-CZ" dirty="0" err="1" smtClean="0"/>
              <a:t>YouTube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677334" y="1567464"/>
            <a:ext cx="8596668" cy="3880773"/>
          </a:xfrm>
        </p:spPr>
        <p:txBody>
          <a:bodyPr/>
          <a:lstStyle/>
          <a:p>
            <a:r>
              <a:rPr lang="cs-CZ" dirty="0" smtClean="0"/>
              <a:t>-První </a:t>
            </a:r>
            <a:r>
              <a:rPr lang="cs-CZ" dirty="0"/>
              <a:t>video </a:t>
            </a:r>
            <a:r>
              <a:rPr lang="cs-CZ" dirty="0" smtClean="0"/>
              <a:t>na </a:t>
            </a:r>
            <a:r>
              <a:rPr lang="cs-CZ" dirty="0" err="1"/>
              <a:t>YouTubu</a:t>
            </a:r>
            <a:r>
              <a:rPr lang="cs-CZ" dirty="0"/>
              <a:t> bylo </a:t>
            </a:r>
            <a:r>
              <a:rPr lang="cs-CZ" dirty="0" smtClean="0"/>
              <a:t>nahráno </a:t>
            </a:r>
            <a:r>
              <a:rPr lang="cs-CZ" dirty="0"/>
              <a:t>23.dubna v </a:t>
            </a:r>
            <a:r>
              <a:rPr lang="cs-CZ" dirty="0" smtClean="0"/>
              <a:t>Zoo ,ukazuje zakladatele Karinu </a:t>
            </a:r>
            <a:r>
              <a:rPr lang="cs-CZ" dirty="0"/>
              <a:t>u San Diega</a:t>
            </a:r>
            <a:r>
              <a:rPr lang="cs-CZ" dirty="0" smtClean="0"/>
              <a:t>.</a:t>
            </a:r>
          </a:p>
          <a:p>
            <a:r>
              <a:rPr lang="cs-CZ" dirty="0" smtClean="0"/>
              <a:t>-V roce </a:t>
            </a:r>
            <a:r>
              <a:rPr lang="cs-CZ" dirty="0"/>
              <a:t>2006 bylo </a:t>
            </a:r>
            <a:r>
              <a:rPr lang="cs-CZ" dirty="0" smtClean="0"/>
              <a:t>nahráno </a:t>
            </a:r>
            <a:r>
              <a:rPr lang="cs-CZ" dirty="0"/>
              <a:t>65 000 videi a z toho 100 milionu zhlédnutí.                                </a:t>
            </a:r>
            <a:r>
              <a:rPr lang="cs-CZ" dirty="0" smtClean="0"/>
              <a:t>Denně samozřejmě, že </a:t>
            </a:r>
            <a:r>
              <a:rPr lang="cs-CZ" dirty="0"/>
              <a:t>videa neměli velkou </a:t>
            </a:r>
            <a:r>
              <a:rPr lang="cs-CZ" dirty="0" smtClean="0"/>
              <a:t>kvalitu</a:t>
            </a:r>
          </a:p>
          <a:p>
            <a:r>
              <a:rPr lang="cs-CZ" dirty="0" smtClean="0"/>
              <a:t>-</a:t>
            </a:r>
            <a:r>
              <a:rPr lang="cs-CZ" dirty="0"/>
              <a:t>V roce 2008 dosáhl dohody s MGM nahrávat filmy a epizody z TV Fox a </a:t>
            </a:r>
            <a:r>
              <a:rPr lang="cs-CZ" dirty="0" err="1"/>
              <a:t>Disney</a:t>
            </a:r>
            <a:r>
              <a:rPr lang="cs-CZ" dirty="0" smtClean="0"/>
              <a:t>.</a:t>
            </a:r>
          </a:p>
          <a:p>
            <a:r>
              <a:rPr lang="cs-CZ" dirty="0" smtClean="0"/>
              <a:t>-</a:t>
            </a:r>
            <a:r>
              <a:rPr lang="cs-CZ" dirty="0"/>
              <a:t>V březnu 2010,YouTubzačal bezplatný účet a online vysílání ze sportovních událostí. 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453" y="3959954"/>
            <a:ext cx="2084429" cy="1986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5163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YouTube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990201"/>
            <a:ext cx="160492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Hudební videa: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altLang="cs-CZ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2365" y="2388079"/>
            <a:ext cx="823058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nemusíme čekat, až se dostanou do rádia a můžeme si je přehrát i s videoklipem na </a:t>
            </a:r>
            <a:r>
              <a:rPr kumimoji="0" lang="cs-CZ" altLang="cs-CZ" sz="14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YouTubu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nemusíme posílat videa přes mobil, nebo email a můžeme dát video na </a:t>
            </a:r>
            <a:r>
              <a:rPr kumimoji="0" lang="cs-CZ" altLang="cs-CZ" sz="14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YouTube</a:t>
            </a: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kde ho ostatní mohou sdílet.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to prostředek jak se dostat do podvědomí lidí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slouží jako předání svého názoru jiným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1031" name="Picture 7" descr="http://blog.xparfemy.cz/wp-content/uploads/2014/09/Hud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16" y="3140676"/>
            <a:ext cx="47625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0053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77334" y="-713837"/>
            <a:ext cx="8495787" cy="467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Typy videí: 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hudební videoklipy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vtipná videa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strašidelná videa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filmy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trailery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reklamy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výběr z různých televizních pořadů (např. Československo má talent, Superstar, Výměna manželek, Báječné dorty)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Videa s potenciálně urážlivým obsahem jsou dostupné pouze registrovaným uživatelům starším 18 let.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77334" y="1440600"/>
            <a:ext cx="7724615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37433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endParaRPr lang="cs-CZ" altLang="cs-CZ" sz="1400" u="sng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43325" algn="l"/>
              </a:tabLst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Výhody </a:t>
            </a:r>
            <a:r>
              <a:rPr kumimoji="0" lang="cs-CZ" altLang="cs-CZ" sz="14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YouTube</a:t>
            </a: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43325" algn="l"/>
              </a:tabLst>
            </a:pPr>
            <a:r>
              <a:rPr lang="cs-CZ" altLang="cs-CZ" sz="1400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Vaše videa si mohou přehrát lidé z celého světa</a:t>
            </a:r>
            <a:endParaRPr kumimoji="0" lang="cs-CZ" altLang="cs-CZ" sz="1400" b="0" i="0" u="sng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43325" algn="l"/>
              </a:tabLst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videa se vkládají na </a:t>
            </a:r>
            <a:r>
              <a:rPr kumimoji="0" lang="cs-CZ" altLang="cs-CZ" sz="1400" b="0" i="0" u="sng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YouTube</a:t>
            </a: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zdarma</a:t>
            </a:r>
            <a:endParaRPr kumimoji="0" lang="cs-CZ" altLang="cs-CZ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743325" algn="l"/>
              </a:tabLst>
            </a:pPr>
            <a:r>
              <a:rPr kumimoji="0" lang="cs-CZ" altLang="cs-CZ" sz="1400" b="0" i="0" u="sng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registrovaní uživatelé mohou videa přidávat (neregistrovaní uživatelé si mohou videa pouze přehrávat)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2055" name="Picture 7" descr="http://image.tn.nova.cz/media/images/original/Sep2009/5442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380" y="1135461"/>
            <a:ext cx="1980576" cy="158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61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Pracovali: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David Ježek</a:t>
            </a:r>
          </a:p>
          <a:p>
            <a:r>
              <a:rPr lang="cs-CZ" dirty="0" smtClean="0"/>
              <a:t>Karel </a:t>
            </a:r>
            <a:r>
              <a:rPr lang="cs-CZ" dirty="0" err="1" smtClean="0"/>
              <a:t>Matýšek</a:t>
            </a:r>
            <a:endParaRPr lang="cs-CZ" dirty="0"/>
          </a:p>
          <a:p>
            <a:r>
              <a:rPr lang="cs-CZ" dirty="0" smtClean="0"/>
              <a:t>Lucie Matušová</a:t>
            </a:r>
          </a:p>
          <a:p>
            <a:r>
              <a:rPr lang="cs-CZ" smtClean="0"/>
              <a:t>Nicole </a:t>
            </a:r>
            <a:r>
              <a:rPr lang="cs-CZ" dirty="0" smtClean="0"/>
              <a:t>Koudelová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84" y="1930400"/>
            <a:ext cx="5895217" cy="284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0627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238</Words>
  <Application>Microsoft Office PowerPoint</Application>
  <PresentationFormat>Širokoúhlá obrazovka</PresentationFormat>
  <Paragraphs>67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 3</vt:lpstr>
      <vt:lpstr>Faseta</vt:lpstr>
      <vt:lpstr>Prezentace aplikace PowerPoint</vt:lpstr>
      <vt:lpstr>Prezentace aplikace PowerPoint</vt:lpstr>
      <vt:lpstr>Český YouTube</vt:lpstr>
      <vt:lpstr>                            ŘI   Youtuber je osoba, která na internetovém serveru YouTube nahrává videa 1. Vlogger          =vytváří a publikuje videa na různá témata    2. Let‘s player          =komentuje a přidává své poznámky ke                            hraní počítačových her        </vt:lpstr>
      <vt:lpstr>Prezentace aplikace PowerPoint</vt:lpstr>
      <vt:lpstr>Historie YouTube</vt:lpstr>
      <vt:lpstr>YouTube </vt:lpstr>
      <vt:lpstr>Prezentace aplikace PowerPoint</vt:lpstr>
      <vt:lpstr>Pracovali: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David</dc:creator>
  <cp:lastModifiedBy>David</cp:lastModifiedBy>
  <cp:revision>14</cp:revision>
  <dcterms:created xsi:type="dcterms:W3CDTF">2015-05-06T11:16:49Z</dcterms:created>
  <dcterms:modified xsi:type="dcterms:W3CDTF">2015-05-06T12:52:43Z</dcterms:modified>
</cp:coreProperties>
</file>